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9" r:id="rId3"/>
    <p:sldId id="260" r:id="rId4"/>
    <p:sldId id="262" r:id="rId5"/>
    <p:sldId id="263" r:id="rId6"/>
    <p:sldId id="264" r:id="rId7"/>
    <p:sldId id="274" r:id="rId8"/>
    <p:sldId id="275" r:id="rId9"/>
    <p:sldId id="277" r:id="rId10"/>
    <p:sldId id="284" r:id="rId11"/>
    <p:sldId id="278" r:id="rId12"/>
    <p:sldId id="279" r:id="rId13"/>
    <p:sldId id="285" r:id="rId14"/>
    <p:sldId id="273" r:id="rId15"/>
    <p:sldId id="280" r:id="rId16"/>
    <p:sldId id="286" r:id="rId17"/>
    <p:sldId id="288" r:id="rId18"/>
    <p:sldId id="289" r:id="rId19"/>
    <p:sldId id="287" r:id="rId20"/>
    <p:sldId id="292" r:id="rId21"/>
    <p:sldId id="290" r:id="rId22"/>
    <p:sldId id="293" r:id="rId23"/>
    <p:sldId id="295" r:id="rId24"/>
    <p:sldId id="29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81" autoAdjust="0"/>
    <p:restoredTop sz="96532" autoAdjust="0"/>
  </p:normalViewPr>
  <p:slideViewPr>
    <p:cSldViewPr snapToGrid="0">
      <p:cViewPr>
        <p:scale>
          <a:sx n="70" d="100"/>
          <a:sy n="70" d="100"/>
        </p:scale>
        <p:origin x="2130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90BA6-FAE6-4B74-B9D5-DCC96D159772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FF5F5-DE49-43FC-B43D-703A042AC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5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FF5F5-DE49-43FC-B43D-703A042ACE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73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D356F-0FB4-4F3A-9A00-8F4B406E2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D9E5-A6EA-46BA-BED1-BC7CD26725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E5B27-1D23-4F1D-86CB-B2A5139CD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D1442-5425-4FE7-BF13-28F65737352D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1BA1D-DC64-445A-88B2-A528D6F85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69DC8-5CC2-4A15-B6A7-1A43278A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4B3F-6B95-4FA6-8AE7-500AC7644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35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EBE7-BE04-4F64-9F03-D8FD1EC34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4B648E-8E13-497B-AE53-A9B12CC39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D5F85-BB53-42B9-AB91-A6C115712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D1442-5425-4FE7-BF13-28F65737352D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272DE-CF7F-4231-A782-E9F5743E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47253-795D-4FFE-8C93-09154DE9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4B3F-6B95-4FA6-8AE7-500AC7644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0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569D1F-A5E2-40CA-A76C-96BC2A0579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A164D3-392D-4318-AC04-B75C1E751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68C33-93F6-44FC-9D43-443E357FD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D1442-5425-4FE7-BF13-28F65737352D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8DE51-4F4C-481C-8C4D-0E87C5764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1C415-06C8-4203-9937-9E35A30F5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4B3F-6B95-4FA6-8AE7-500AC7644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9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3538-BAF7-465D-A442-862AE51EF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6BB56-8835-4E9F-B688-F2047D69F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97B75-88EB-4BC8-B70B-B42A015E2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D1442-5425-4FE7-BF13-28F65737352D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AA1D5-7355-41BB-A09D-5171B4CEA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ADA46-0551-4201-9F35-E3F467EF3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4B3F-6B95-4FA6-8AE7-500AC7644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3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CAEC-47F2-4FE3-9314-38459662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A6F34-7560-482D-A5B1-B3812E171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F118B-44C8-441A-AA4A-0F2CE4BBC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D1442-5425-4FE7-BF13-28F65737352D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B9A2A-6CCC-44DB-BF41-59500480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8E255-CC5A-4E2D-80BC-C182BF63B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4B3F-6B95-4FA6-8AE7-500AC7644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87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0F71-BA96-4E18-A579-1D9D8B89D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02BA1-34FA-4A8B-89C9-62A539E17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9CD1EF-F8C1-4A98-B5B8-CA7A52B96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75CB2-FBA2-46DC-8E45-F6D8E5802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D1442-5425-4FE7-BF13-28F65737352D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D81A8-4137-494C-9B2D-9F1EDABE3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654DD-F6CC-4632-973A-30CFDC11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4B3F-6B95-4FA6-8AE7-500AC7644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26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0C78-00B9-42C9-87CC-5B13E3B6A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244B7-2E11-46C8-B2C7-CAA6F0B0E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B1774-9D01-4888-9A4F-32849ED3D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EF468-FD16-4AA8-A044-74F50C9F7B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1E395C-4C59-48FB-A14A-75130F63B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82ECB6-02D8-424B-9549-E5C325111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D1442-5425-4FE7-BF13-28F65737352D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E74321-6DE8-4EB6-BBCB-194986B00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3E0982-DFD0-4984-B271-7F2DBD1A0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4B3F-6B95-4FA6-8AE7-500AC7644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8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95111-6A08-491E-B061-1E2C385F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2FB29C-C222-46F6-97E1-BC16CFDD8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D1442-5425-4FE7-BF13-28F65737352D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1D7EA6-AB2D-4626-A433-59BB8631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E254B-4549-4C27-A94F-65B6EF2D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4B3F-6B95-4FA6-8AE7-500AC7644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7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F4EC1-F759-4356-8759-FF4C2E41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D1442-5425-4FE7-BF13-28F65737352D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FADEAA-1235-4F89-97BE-2941099EB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D79DB-886C-42AA-9496-55357D5E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4B3F-6B95-4FA6-8AE7-500AC7644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27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A04F-04D7-450B-B9B5-33663C9C4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B90AF-21ED-408B-847B-A0EF5C40D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D6393-AC75-43DA-881E-A43B127B4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ACAAA-7829-4891-9F7D-536BB3A7D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D1442-5425-4FE7-BF13-28F65737352D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A660C-DF4A-4BF2-B028-836D9462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226F2-73B8-4990-A866-36AA61D85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4B3F-6B95-4FA6-8AE7-500AC7644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17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E0699-4137-4BE2-92CD-6868B89B5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143D9A-2853-4B0B-864B-D70925FDA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4D76D-46AD-4F6F-96FA-5BD4D7F50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1DF9E-1DE8-47C7-AEA6-94FE1C26B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D1442-5425-4FE7-BF13-28F65737352D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08772-7959-46D0-B364-94A97CED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993FE-0F23-4552-9082-2752296E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4B3F-6B95-4FA6-8AE7-500AC7644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56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7777B7-BAAF-46FF-A6CC-D522C460B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E1D39-67F5-4BAC-A8DE-397E98174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F749F-4EDA-43C1-BEB5-49F0AC4C0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D1442-5425-4FE7-BF13-28F65737352D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8077B-0C28-4FF3-AFFA-C54C46ED1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98010-B32A-4324-A723-09271D85E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F4B3F-6B95-4FA6-8AE7-500AC7644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2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Relationship Id="rId1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E153F-5CB0-4488-85C2-C2B778E087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of Neural Networks on Air Quality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954F2-B447-43E9-A0B3-BDC6780A8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Timothy Quah</a:t>
            </a:r>
          </a:p>
        </p:txBody>
      </p:sp>
    </p:spTree>
    <p:extLst>
      <p:ext uri="{BB962C8B-B14F-4D97-AF65-F5344CB8AC3E}">
        <p14:creationId xmlns:p14="http://schemas.microsoft.com/office/powerpoint/2010/main" val="1741499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256990-3644-42C2-993C-FB3225C7A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9360" y="2626081"/>
            <a:ext cx="5715000" cy="228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8AE31E-87A8-4D30-ACBD-A7E6CB106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60" y="1143000"/>
            <a:ext cx="5715000" cy="228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5DF3120-8633-4035-AF85-0A0895828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60" y="3429000"/>
            <a:ext cx="5715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2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9743B-00E9-4B23-8CB4-5311CCCB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Normalized Results: Rose Park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3FD16-FE5F-4EFF-967D-74C8B6B70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56" y="1386840"/>
            <a:ext cx="54864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ED797-E36A-466E-838A-D2B6505C2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386840"/>
            <a:ext cx="54864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FF9DB2-45BC-4103-8AB1-A43738D40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365" y="4130040"/>
            <a:ext cx="5486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73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1412E5-4E41-4041-9FF3-79F9D7961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" y="879120"/>
            <a:ext cx="5715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ABB69-B9D5-4156-9D98-897DADD05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6440" y="2022120"/>
            <a:ext cx="571500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87895-2A4D-48EB-BEB5-E01B1FA96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" y="3165120"/>
            <a:ext cx="5715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7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1412E5-4E41-4041-9FF3-79F9D7961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879120"/>
            <a:ext cx="5715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ABB69-B9D5-4156-9D98-897DADD05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440" y="2022120"/>
            <a:ext cx="571500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87895-2A4D-48EB-BEB5-E01B1FA96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3165120"/>
            <a:ext cx="5715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95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0D78E4-2602-4382-9BEC-876320D59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628" y="516775"/>
            <a:ext cx="68580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743139-9C34-4853-89E2-7D82385EE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628" y="3335161"/>
            <a:ext cx="6858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68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50EFDD-DE9F-4514-BB1E-1987BFAC1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502920"/>
            <a:ext cx="68580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4254B0-E3E8-42B1-9199-8447EC7D8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383281"/>
            <a:ext cx="6858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48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50EFDD-DE9F-4514-BB1E-1987BFAC1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0800" y="502920"/>
            <a:ext cx="68580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4254B0-E3E8-42B1-9199-8447EC7D8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0800" y="3383281"/>
            <a:ext cx="6858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22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80AFF7-C9CF-4839-8E06-B1C3C0E62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6475" y="829590"/>
            <a:ext cx="3657600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9D7CFE-8664-4FA8-9F04-B5FB44C7C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3100" y="829590"/>
            <a:ext cx="3657600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CF5759-6BB3-41C6-B992-C82C91679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5275" y="357279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66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A39342-6CD0-437F-B10D-47DC9FC98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750" y="10644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24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ADE6C4C-7690-48E1-AF7C-3AF9C0A0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51435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21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8260-5F08-4E77-AA4A-682F9B51F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left off last..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7161-1F97-4B2D-9426-FF8B36E8B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Promising results from the Neural Network</a:t>
            </a:r>
          </a:p>
          <a:p>
            <a:pPr lvl="1"/>
            <a:r>
              <a:rPr lang="en-US" dirty="0"/>
              <a:t>MSE reduced for “Other” Dataset</a:t>
            </a:r>
          </a:p>
          <a:p>
            <a:r>
              <a:rPr lang="en-US" dirty="0"/>
              <a:t>Hyperparameter Optimization</a:t>
            </a:r>
          </a:p>
          <a:p>
            <a:pPr lvl="1"/>
            <a:r>
              <a:rPr lang="en-US" dirty="0"/>
              <a:t>Used to find optimal Neural Network Architecture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880F9B-056B-441E-9724-2385DE279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501" y="3568700"/>
            <a:ext cx="36576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E6CD7-F19B-4CCD-A393-18543E17D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193925"/>
            <a:ext cx="274320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B3118-B4AB-47AB-96AF-4639D6622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65125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2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EEC3-73BC-415E-A228-0039C18B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Revisit SWD removed model…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F0CB7-3253-4079-970E-BBC797E77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88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11E317-3179-4FF2-9DF0-45D4BE22F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366"/>
            <a:ext cx="54864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07B9F6-9219-4B13-BE94-75841A695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22001-8D29-4177-9115-9B5165D6E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97" y="3725582"/>
            <a:ext cx="1032240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89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2C518-CCB5-4E09-A0DF-08CEE75FD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67443"/>
            <a:ext cx="54864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31473D-7A9B-4DA8-A319-35074E6E6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67443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36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3FE6E9-D44A-43C0-AFF6-FBD8512AF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612" y="1680731"/>
            <a:ext cx="3657600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B05594-5A01-4A72-B067-50858786F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12" y="168073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60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8189FD-8C7D-40B0-A2CF-0AC41F095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20" y="458760"/>
            <a:ext cx="36576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CD84B-C975-4969-A01F-66E0C9FDA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89" y="310800"/>
            <a:ext cx="36576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3D9D33-BB34-4D9C-BFCA-4F635AF9B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875" y="3201960"/>
            <a:ext cx="3657600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889653-F2EE-4748-A0AB-205C947C0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2" y="503182"/>
            <a:ext cx="3657600" cy="27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2C85E2-32B5-45EA-B0A5-D1C9132F7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75" y="30540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71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3320-A774-4CB7-852E-83F1FAC19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Focuses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757B4-8D4A-414F-AD37-28C6E0211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some inputs and check the impact on the outputs</a:t>
            </a:r>
          </a:p>
          <a:p>
            <a:r>
              <a:rPr lang="en-US" dirty="0"/>
              <a:t>Look at ozone predictions from a time series point and see when the neural network is accurate and when it is not</a:t>
            </a:r>
          </a:p>
          <a:p>
            <a:r>
              <a:rPr lang="en-US" dirty="0"/>
              <a:t>Unnormalize the ozone predictions and get the error in ppm</a:t>
            </a:r>
          </a:p>
        </p:txBody>
      </p:sp>
    </p:spTree>
    <p:extLst>
      <p:ext uri="{BB962C8B-B14F-4D97-AF65-F5344CB8AC3E}">
        <p14:creationId xmlns:p14="http://schemas.microsoft.com/office/powerpoint/2010/main" val="56875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A7F7-B1EC-4C8A-AC5F-83B6FF2E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7582D-3F6E-48BE-94C7-BABAC9F1E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890"/>
            <a:ext cx="10515600" cy="4351338"/>
          </a:xfrm>
        </p:spPr>
        <p:txBody>
          <a:bodyPr/>
          <a:lstStyle/>
          <a:p>
            <a:r>
              <a:rPr lang="en-US" dirty="0"/>
              <a:t>SWD (Wind Direction)</a:t>
            </a:r>
          </a:p>
          <a:p>
            <a:r>
              <a:rPr lang="en-US" dirty="0"/>
              <a:t>PM 1 (+Min/Max)</a:t>
            </a:r>
          </a:p>
          <a:p>
            <a:r>
              <a:rPr lang="en-US" dirty="0"/>
              <a:t>PM 10 (+Min/Max)</a:t>
            </a:r>
          </a:p>
        </p:txBody>
      </p:sp>
    </p:spTree>
    <p:extLst>
      <p:ext uri="{BB962C8B-B14F-4D97-AF65-F5344CB8AC3E}">
        <p14:creationId xmlns:p14="http://schemas.microsoft.com/office/powerpoint/2010/main" val="353311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70192C-A006-4367-939C-1B5B1462F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515" y="1472609"/>
            <a:ext cx="342900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09769-B27B-49C1-BAEA-7F3053F7C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515" y="3758609"/>
            <a:ext cx="3429000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FF6B5-892E-4ECA-973D-F8B86FD61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9225" y="1472609"/>
            <a:ext cx="3429000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56C9D-DAD8-4B1C-8C9F-3A5A7098D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9225" y="3758609"/>
            <a:ext cx="3429000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41A2C5-5535-45DE-BD3A-AA79AEB622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4935" y="1472609"/>
            <a:ext cx="3429000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C1AE57-C79A-4220-B52A-1872FDD707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4935" y="3758609"/>
            <a:ext cx="3429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B675C6-950C-483C-85BE-D7B6E896F7FE}"/>
              </a:ext>
            </a:extLst>
          </p:cNvPr>
          <p:cNvSpPr txBox="1"/>
          <p:nvPr/>
        </p:nvSpPr>
        <p:spPr>
          <a:xfrm>
            <a:off x="2239691" y="1103277"/>
            <a:ext cx="63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3AC93-284D-4008-A074-96F7174BFFB3}"/>
              </a:ext>
            </a:extLst>
          </p:cNvPr>
          <p:cNvSpPr txBox="1"/>
          <p:nvPr/>
        </p:nvSpPr>
        <p:spPr>
          <a:xfrm>
            <a:off x="5760812" y="110076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19B6EC-A5DF-4A0E-B01B-A98D14D584D7}"/>
              </a:ext>
            </a:extLst>
          </p:cNvPr>
          <p:cNvSpPr txBox="1"/>
          <p:nvPr/>
        </p:nvSpPr>
        <p:spPr>
          <a:xfrm>
            <a:off x="9054247" y="110076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 10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E36652D-F1FB-424C-A189-29D96BE393C2}"/>
              </a:ext>
            </a:extLst>
          </p:cNvPr>
          <p:cNvSpPr/>
          <p:nvPr/>
        </p:nvSpPr>
        <p:spPr>
          <a:xfrm flipH="1">
            <a:off x="830225" y="1100768"/>
            <a:ext cx="3429000" cy="51724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2F03B-552C-424E-A559-A4E932179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B58C8-C4BB-4DE5-8CC3-F4C882FE3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45601"/>
            <a:ext cx="54864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0E9107-D0F9-41BB-A6FD-C5DE20BBAF50}"/>
              </a:ext>
            </a:extLst>
          </p:cNvPr>
          <p:cNvSpPr txBox="1"/>
          <p:nvPr/>
        </p:nvSpPr>
        <p:spPr>
          <a:xfrm>
            <a:off x="2710809" y="2079959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Pruning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A8E81-6693-4C75-82B4-8D4F3E3DC284}"/>
              </a:ext>
            </a:extLst>
          </p:cNvPr>
          <p:cNvSpPr txBox="1"/>
          <p:nvPr/>
        </p:nvSpPr>
        <p:spPr>
          <a:xfrm>
            <a:off x="8357509" y="207626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With Pruning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F4B37C-EC69-404F-821D-DCD05DD60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45601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7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51EE8-52DC-42D8-9D6C-202F0E9B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Testing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1B73A5F-33ED-4A2E-A1E7-A12729AB372D}"/>
              </a:ext>
            </a:extLst>
          </p:cNvPr>
          <p:cNvGrpSpPr/>
          <p:nvPr/>
        </p:nvGrpSpPr>
        <p:grpSpPr>
          <a:xfrm>
            <a:off x="1216466" y="1305330"/>
            <a:ext cx="9759068" cy="5494986"/>
            <a:chOff x="1353056" y="1367307"/>
            <a:chExt cx="9759068" cy="549498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F9711D8-E7C1-4D14-8956-65B78BD8F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73724" y="3200400"/>
              <a:ext cx="2438400" cy="1828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788145D-8A01-4DDA-AB76-53922A2A9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73724" y="1367307"/>
              <a:ext cx="2438400" cy="18288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80211E9-B0E1-4F54-81FF-5E7E5190A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13015" y="3200400"/>
              <a:ext cx="2438400" cy="18288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3920714-DC7C-4C17-8D10-52092129E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82661" y="3200400"/>
              <a:ext cx="2438400" cy="18288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C224028-F9A1-4E6E-8846-4F58C61BC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67833" y="5033493"/>
              <a:ext cx="2438400" cy="18288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0144574-A839-494A-87F8-BC979812C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82661" y="5033493"/>
              <a:ext cx="2438400" cy="18288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2B57825-1C30-4CC3-9A35-72C5490C5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11052" y="5033493"/>
              <a:ext cx="2438400" cy="18288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3DA1ECC-F60F-4CB7-AB2B-15CC83D60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43369" y="3200400"/>
              <a:ext cx="2438400" cy="18288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F961C7A-2917-4E3A-831B-4E4CD350E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39443" y="5033493"/>
              <a:ext cx="2438400" cy="18288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C97A39C-8722-4093-980C-5F3ADDF19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29433" y="1367307"/>
              <a:ext cx="2438400" cy="18288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0426F13-9831-46E5-AFEE-92681BC3C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1456" y="1367307"/>
              <a:ext cx="2438400" cy="182880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FC3EE01-BD77-4BE6-8ED2-90E6A21D5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53056" y="1367307"/>
              <a:ext cx="2438400" cy="1828800"/>
            </a:xfrm>
            <a:prstGeom prst="rect">
              <a:avLst/>
            </a:prstGeom>
          </p:spPr>
        </p:pic>
      </p:grp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8A504EC-09BE-475F-894E-6DD03EB2ECC1}"/>
              </a:ext>
            </a:extLst>
          </p:cNvPr>
          <p:cNvSpPr/>
          <p:nvPr/>
        </p:nvSpPr>
        <p:spPr>
          <a:xfrm>
            <a:off x="1225991" y="4943880"/>
            <a:ext cx="2468005" cy="182880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245FE5AE-6582-4543-8A9E-65F9D71F881C}"/>
              </a:ext>
            </a:extLst>
          </p:cNvPr>
          <p:cNvSpPr/>
          <p:nvPr/>
        </p:nvSpPr>
        <p:spPr>
          <a:xfrm>
            <a:off x="3684471" y="1301037"/>
            <a:ext cx="2437977" cy="182880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5130325-3BF8-41C0-9B96-331220E7E55E}"/>
              </a:ext>
            </a:extLst>
          </p:cNvPr>
          <p:cNvSpPr/>
          <p:nvPr/>
        </p:nvSpPr>
        <p:spPr>
          <a:xfrm>
            <a:off x="6108743" y="3106484"/>
            <a:ext cx="2468005" cy="182880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3C6A03E-E0D8-4B58-9A7A-8C591AB16570}"/>
              </a:ext>
            </a:extLst>
          </p:cNvPr>
          <p:cNvSpPr/>
          <p:nvPr/>
        </p:nvSpPr>
        <p:spPr>
          <a:xfrm>
            <a:off x="8556502" y="3106484"/>
            <a:ext cx="2468005" cy="182880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9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9743B-00E9-4B23-8CB4-5311CCCB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Normalized Results: Hawthorne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F64ECE-A3B9-462F-8E1D-4D470D2AD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3" y="1348582"/>
            <a:ext cx="5486400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4028C3-EF2B-4740-9347-0FFF03880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243" y="4091782"/>
            <a:ext cx="5486400" cy="27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352697-D561-4685-AF1A-1FBED2274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302545"/>
            <a:ext cx="5486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97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256990-3644-42C2-993C-FB3225C7A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2626081"/>
            <a:ext cx="5715000" cy="228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8AE31E-87A8-4D30-ACBD-A7E6CB106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1143000"/>
            <a:ext cx="5715000" cy="228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5DF3120-8633-4035-AF85-0A0895828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3429000"/>
            <a:ext cx="5715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6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8967</TotalTime>
  <Words>136</Words>
  <Application>Microsoft Office PowerPoint</Application>
  <PresentationFormat>Widescreen</PresentationFormat>
  <Paragraphs>26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Application of Neural Networks on Air Quality Update</vt:lpstr>
      <vt:lpstr>Where we left off last..</vt:lpstr>
      <vt:lpstr>Proposed Focuses </vt:lpstr>
      <vt:lpstr>Pruning Inputs</vt:lpstr>
      <vt:lpstr>PowerPoint Presentation</vt:lpstr>
      <vt:lpstr>Pruning Conclusion</vt:lpstr>
      <vt:lpstr>Parameter Testing</vt:lpstr>
      <vt:lpstr>Time Series Normalized Results: Hawthorne</vt:lpstr>
      <vt:lpstr>PowerPoint Presentation</vt:lpstr>
      <vt:lpstr>PowerPoint Presentation</vt:lpstr>
      <vt:lpstr>Time Series Normalized Results: Rose Park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Lets Revisit SWD removed model…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Neural Networks on Air Quality Update</dc:title>
  <dc:creator>Tim Quah</dc:creator>
  <cp:lastModifiedBy>Tim Quah</cp:lastModifiedBy>
  <cp:revision>30</cp:revision>
  <dcterms:created xsi:type="dcterms:W3CDTF">2019-08-01T13:26:30Z</dcterms:created>
  <dcterms:modified xsi:type="dcterms:W3CDTF">2019-08-07T18:54:24Z</dcterms:modified>
</cp:coreProperties>
</file>